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DF49-3E89-414F-A12C-22BCC3250D96}" type="datetimeFigureOut">
              <a:rPr lang="en-US" smtClean="0"/>
              <a:pPr/>
              <a:t>8/24/2009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69404B-38D7-486B-B3B3-B3F3A6104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A2490-3899-4D59-8974-23E9F53F469A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ACAA0-3D7F-4084-B294-39E2D67E6608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9E453-7A59-4EFE-976E-53DE06623C79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DB07D-40C8-4A9B-9870-4E7D65EC3185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E51D1-49B8-45DD-930A-8A8D30772881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1E4FF-3072-496F-8646-B60B1FAAAC75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025AF-7D3A-4D45-9FE6-138F11106230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43520-0DF9-49CB-9191-AE4C94498918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EDFE5-CCD2-4186-A0B7-62453ACED300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CA45B-EDE0-44FB-8A5E-855264D2EC79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53C15-16E7-4B7E-90DE-177B5421B19A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148301-807C-4E3D-9DD4-E8CBC296E5E3}" type="datetime1">
              <a:rPr lang="en-US" smtClean="0"/>
              <a:pPr/>
              <a:t>8/24/2009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021F3F1-E66C-4BAB-A00C-A088043CF21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We sink or swim together</a:t>
            </a:r>
          </a:p>
          <a:p>
            <a:endParaRPr lang="en-US" dirty="0"/>
          </a:p>
          <a:p>
            <a:r>
              <a:rPr lang="en-US" dirty="0" smtClean="0"/>
              <a:t>Mike Rospenda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Cooperative Learning Ideas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</a:t>
            </a:r>
            <a:r>
              <a:rPr lang="en-US" dirty="0" err="1"/>
              <a:t>T</a:t>
            </a:r>
            <a:r>
              <a:rPr lang="en-US" dirty="0" err="1" smtClean="0"/>
              <a:t>os</a:t>
            </a:r>
            <a:r>
              <a:rPr lang="en-US" dirty="0" smtClean="0"/>
              <a:t>: Group Process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At the end of each session give time for highlights and lowlights</a:t>
            </a:r>
          </a:p>
          <a:p>
            <a:r>
              <a:rPr lang="en-US" dirty="0" smtClean="0"/>
              <a:t>Give time for: I learned that….</a:t>
            </a:r>
          </a:p>
          <a:p>
            <a:r>
              <a:rPr lang="en-US" dirty="0" smtClean="0"/>
              <a:t>Have students do most of the discussion.</a:t>
            </a:r>
          </a:p>
          <a:p>
            <a:r>
              <a:rPr lang="en-US" dirty="0" smtClean="0"/>
              <a:t>ONLY PUT UPS, NO PUT DOWNS.</a:t>
            </a:r>
          </a:p>
          <a:p>
            <a:r>
              <a:rPr lang="en-US" dirty="0" smtClean="0"/>
              <a:t>Speak in “I” sentences.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</a:t>
            </a:r>
            <a:r>
              <a:rPr lang="en-US" dirty="0"/>
              <a:t>c</a:t>
            </a:r>
            <a:r>
              <a:rPr lang="en-US" dirty="0" smtClean="0"/>
              <a:t>ooperative learning plan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Review rules 5</a:t>
            </a:r>
          </a:p>
          <a:p>
            <a:r>
              <a:rPr lang="en-US" dirty="0" smtClean="0"/>
              <a:t>Role play rules, examples, non examples 5</a:t>
            </a:r>
          </a:p>
          <a:p>
            <a:r>
              <a:rPr lang="en-US" dirty="0" smtClean="0"/>
              <a:t>Discuss roles: communicator, leader, drawer, writer, 10</a:t>
            </a:r>
          </a:p>
          <a:p>
            <a:pPr lvl="1"/>
            <a:r>
              <a:rPr lang="en-US" dirty="0" smtClean="0"/>
              <a:t>Everybody is responsible for everything</a:t>
            </a:r>
          </a:p>
          <a:p>
            <a:pPr lvl="1"/>
            <a:r>
              <a:rPr lang="en-US" dirty="0" smtClean="0"/>
              <a:t>Describe the task:</a:t>
            </a:r>
          </a:p>
          <a:p>
            <a:pPr lvl="1"/>
            <a:r>
              <a:rPr lang="en-US" dirty="0" smtClean="0"/>
              <a:t>Ask for questions.</a:t>
            </a:r>
          </a:p>
          <a:p>
            <a:pPr lvl="1"/>
            <a:r>
              <a:rPr lang="en-US" dirty="0" smtClean="0"/>
              <a:t>Review roles ( try to trick them)</a:t>
            </a:r>
            <a:endParaRPr lang="en-US" dirty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cooperative learning plan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Go to work</a:t>
            </a:r>
          </a:p>
          <a:p>
            <a:pPr lvl="1"/>
            <a:r>
              <a:rPr lang="en-US" dirty="0" smtClean="0"/>
              <a:t>Walk the room, be specific in praise</a:t>
            </a:r>
          </a:p>
          <a:p>
            <a:pPr lvl="1"/>
            <a:r>
              <a:rPr lang="en-US" dirty="0" smtClean="0"/>
              <a:t>Stop at 5-10 minutes- practice praise, observations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Go back to work, use </a:t>
            </a:r>
            <a:r>
              <a:rPr lang="en-US" smtClean="0"/>
              <a:t>same routine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Theory: We all depend on each other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Make sure that kids understand that every person in the group can contribute.</a:t>
            </a:r>
          </a:p>
          <a:p>
            <a:pPr lvl="1"/>
            <a:r>
              <a:rPr lang="en-US" dirty="0" smtClean="0"/>
              <a:t>Look at learning modalities and target strong modalities for initial jobs</a:t>
            </a:r>
          </a:p>
          <a:p>
            <a:r>
              <a:rPr lang="en-US" dirty="0" smtClean="0"/>
              <a:t>Make sure all the jobs are perceived as important.</a:t>
            </a:r>
          </a:p>
          <a:p>
            <a:pPr lvl="1"/>
            <a:r>
              <a:rPr lang="en-US" dirty="0" smtClean="0"/>
              <a:t>Look for High quality Work on all tasks.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 descr="C:\Users\mrospenda\AppData\Local\Microsoft\Windows\Temporary Internet Files\Content.IE5\Z1TTIQD0\MCj0412508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9800" y="3886200"/>
            <a:ext cx="2156234" cy="2233188"/>
          </a:xfrm>
          <a:prstGeom prst="rect">
            <a:avLst/>
          </a:prstGeom>
          <a:noFill/>
        </p:spPr>
      </p:pic>
      <p:pic>
        <p:nvPicPr>
          <p:cNvPr id="1027" name="Picture 3" descr="C:\Users\mrospenda\AppData\Local\Microsoft\Windows\Temporary Internet Files\Content.IE5\WVWQ7IC2\MCSL00186_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146448"/>
            <a:ext cx="2362200" cy="229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Theory: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Start small. </a:t>
            </a:r>
          </a:p>
          <a:p>
            <a:pPr lvl="1"/>
            <a:r>
              <a:rPr lang="en-US" dirty="0" smtClean="0"/>
              <a:t>Set students up for success </a:t>
            </a:r>
          </a:p>
          <a:p>
            <a:pPr lvl="1"/>
            <a:r>
              <a:rPr lang="en-US" dirty="0" smtClean="0"/>
              <a:t>Use short time frames</a:t>
            </a:r>
          </a:p>
          <a:p>
            <a:pPr lvl="1"/>
            <a:r>
              <a:rPr lang="en-US" dirty="0" smtClean="0"/>
              <a:t>Use specific and frequent praise</a:t>
            </a:r>
          </a:p>
          <a:p>
            <a:pPr lvl="1"/>
            <a:r>
              <a:rPr lang="en-US" dirty="0" smtClean="0"/>
              <a:t>Have students notice what they are doing well</a:t>
            </a:r>
          </a:p>
          <a:p>
            <a:pPr lvl="1"/>
            <a:r>
              <a:rPr lang="en-US" b="1" i="1" dirty="0" smtClean="0"/>
              <a:t>We make behavior mistakes, we don’t do things wrong.</a:t>
            </a:r>
            <a:endParaRPr lang="en-US" b="1" i="1" dirty="0"/>
          </a:p>
        </p:txBody>
      </p:sp>
      <p:pic>
        <p:nvPicPr>
          <p:cNvPr id="2050" name="Picture 2" descr="C:\Users\mrospenda\AppData\Local\Microsoft\Windows\Temporary Internet Files\Content.IE5\Z1TTIQD0\MCj0441734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0"/>
            <a:ext cx="2743200" cy="2743200"/>
          </a:xfrm>
          <a:prstGeom prst="rect">
            <a:avLst/>
          </a:prstGeom>
          <a:noFill/>
        </p:spPr>
      </p:pic>
      <p:pic>
        <p:nvPicPr>
          <p:cNvPr id="2051" name="Picture 3" descr="C:\Users\mrospenda\AppData\Local\Microsoft\Windows\Temporary Internet Files\Content.IE5\D73I8N1Q\MCj0441521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4343400"/>
            <a:ext cx="1806575" cy="186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/>
          <a:lstStyle/>
          <a:p>
            <a:r>
              <a:rPr lang="en-US" dirty="0" smtClean="0"/>
              <a:t>How </a:t>
            </a:r>
            <a:r>
              <a:rPr lang="en-US" dirty="0" err="1" smtClean="0"/>
              <a:t>Tos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Start with triad groups in the beginning</a:t>
            </a:r>
          </a:p>
          <a:p>
            <a:pPr lvl="1"/>
            <a:r>
              <a:rPr lang="en-US" dirty="0" smtClean="0"/>
              <a:t>Makes conflict resolution easier</a:t>
            </a:r>
          </a:p>
          <a:p>
            <a:r>
              <a:rPr lang="en-US" dirty="0" smtClean="0"/>
              <a:t>2. Try to have the groups work on a project for 5-10 minutes </a:t>
            </a:r>
          </a:p>
          <a:p>
            <a:pPr lvl="1"/>
            <a:r>
              <a:rPr lang="en-US" dirty="0" smtClean="0"/>
              <a:t>Short enough to have them stay out of trouble, long enough to work</a:t>
            </a:r>
          </a:p>
          <a:p>
            <a:pPr lvl="1"/>
            <a:endParaRPr lang="en-US" dirty="0"/>
          </a:p>
          <a:p>
            <a:pPr lvl="1">
              <a:buNone/>
            </a:pPr>
            <a:r>
              <a:rPr lang="en-US" dirty="0" smtClean="0"/>
              <a:t>3. Make the tasks as concrete as possible</a:t>
            </a:r>
          </a:p>
          <a:p>
            <a:endParaRPr lang="en-US" dirty="0"/>
          </a:p>
        </p:txBody>
      </p:sp>
      <p:pic>
        <p:nvPicPr>
          <p:cNvPr id="3074" name="Picture 2" descr="C:\Users\mrospenda\AppData\Local\Microsoft\Windows\Temporary Internet Files\Content.IE5\WVWQ7IC2\MCj0439828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733800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lang="en-US" dirty="0" smtClean="0"/>
              <a:t>How </a:t>
            </a:r>
            <a:r>
              <a:rPr lang="en-US" dirty="0" err="1" smtClean="0"/>
              <a:t>Tos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magic questions:</a:t>
            </a:r>
          </a:p>
          <a:p>
            <a:pPr lvl="1"/>
            <a:r>
              <a:rPr lang="en-US" dirty="0" smtClean="0"/>
              <a:t>How, why, what if- these will get discussion started.</a:t>
            </a:r>
          </a:p>
          <a:p>
            <a:pPr lvl="1"/>
            <a:r>
              <a:rPr lang="en-US" dirty="0" smtClean="0"/>
              <a:t>Have students explain their ideas to each other, to you, to the class</a:t>
            </a:r>
          </a:p>
          <a:p>
            <a:pPr lvl="1"/>
            <a:r>
              <a:rPr lang="en-US" dirty="0" smtClean="0"/>
              <a:t>Use many modalities to share information</a:t>
            </a:r>
          </a:p>
          <a:p>
            <a:pPr lvl="2"/>
            <a:r>
              <a:rPr lang="en-US" dirty="0" smtClean="0"/>
              <a:t>Act it out, say it, write it, Silly it</a:t>
            </a:r>
          </a:p>
        </p:txBody>
      </p:sp>
      <p:pic>
        <p:nvPicPr>
          <p:cNvPr id="4098" name="Picture 2" descr="C:\Users\mrospenda\AppData\Local\Microsoft\Windows\Temporary Internet Files\Content.IE5\4RUY1YI6\MCj044042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4191000"/>
            <a:ext cx="1864462" cy="1827886"/>
          </a:xfrm>
          <a:prstGeom prst="rect">
            <a:avLst/>
          </a:prstGeom>
          <a:noFill/>
        </p:spPr>
      </p:pic>
      <p:pic>
        <p:nvPicPr>
          <p:cNvPr id="7" name="Picture 2" descr="C:\Users\mrospenda\AppData\Local\Microsoft\Windows\Temporary Internet Files\Content.IE5\4RUY1YI6\MCj0440420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343400"/>
            <a:ext cx="1864462" cy="18278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Interpersonal Skills Needed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Leadership</a:t>
            </a:r>
          </a:p>
          <a:p>
            <a:r>
              <a:rPr lang="en-US" dirty="0" smtClean="0"/>
              <a:t>Trust building</a:t>
            </a:r>
          </a:p>
          <a:p>
            <a:r>
              <a:rPr lang="en-US" dirty="0" smtClean="0"/>
              <a:t>Decision making</a:t>
            </a:r>
          </a:p>
          <a:p>
            <a:r>
              <a:rPr lang="en-US" dirty="0" smtClean="0"/>
              <a:t>Communicating</a:t>
            </a:r>
            <a:endParaRPr lang="en-US" dirty="0"/>
          </a:p>
        </p:txBody>
      </p:sp>
      <p:pic>
        <p:nvPicPr>
          <p:cNvPr id="5122" name="Picture 2" descr="C:\Users\mrospenda\AppData\Local\Microsoft\Windows\Temporary Internet Files\Content.IE5\WVWQ7IC2\MCj043683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1447800"/>
            <a:ext cx="1352550" cy="1828800"/>
          </a:xfrm>
          <a:prstGeom prst="rect">
            <a:avLst/>
          </a:prstGeom>
          <a:noFill/>
        </p:spPr>
      </p:pic>
      <p:pic>
        <p:nvPicPr>
          <p:cNvPr id="5123" name="Picture 3" descr="C:\Users\mrospenda\AppData\Local\Microsoft\Windows\Temporary Internet Files\Content.IE5\WVWQ7IC2\MCBD05584_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905000"/>
            <a:ext cx="1922472" cy="2566657"/>
          </a:xfrm>
          <a:prstGeom prst="rect">
            <a:avLst/>
          </a:prstGeom>
          <a:noFill/>
        </p:spPr>
      </p:pic>
      <p:pic>
        <p:nvPicPr>
          <p:cNvPr id="5124" name="Picture 4" descr="C:\Users\mrospenda\AppData\Local\Microsoft\Windows\Temporary Internet Files\Content.IE5\Z1TTIQD0\MCBS00879_0000[1]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4038600"/>
            <a:ext cx="2129638" cy="1095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Interpersonal skills: leadership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You aren’t the “boss”, you’re the servant!</a:t>
            </a:r>
          </a:p>
          <a:p>
            <a:pPr lvl="1"/>
            <a:r>
              <a:rPr lang="en-US" dirty="0" smtClean="0"/>
              <a:t>Practice this. Role play what this means.</a:t>
            </a:r>
          </a:p>
          <a:p>
            <a:pPr lvl="1"/>
            <a:r>
              <a:rPr lang="en-US" dirty="0" smtClean="0"/>
              <a:t>Discuss needs and satisfactions.</a:t>
            </a:r>
            <a:endParaRPr lang="en-US" dirty="0"/>
          </a:p>
        </p:txBody>
      </p:sp>
      <p:pic>
        <p:nvPicPr>
          <p:cNvPr id="6146" name="Picture 2" descr="C:\Users\mrospenda\AppData\Local\Microsoft\Windows\Temporary Internet Files\Content.IE5\WVWQ7IC2\MCj04405660000[1]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276600"/>
            <a:ext cx="2920635" cy="2920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6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Interpersonal skills: Trust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Do what you say, say what you mean</a:t>
            </a:r>
          </a:p>
          <a:p>
            <a:r>
              <a:rPr lang="en-US" dirty="0" smtClean="0"/>
              <a:t>Make a promise, keep a promise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Interpersonal skills: Communication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Mike Rospenda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21F3F1-E66C-4BAB-A00C-A088043CF216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You are the clarifier</a:t>
            </a:r>
          </a:p>
          <a:p>
            <a:pPr lvl="1"/>
            <a:r>
              <a:rPr lang="en-US" dirty="0" smtClean="0"/>
              <a:t>You ask the questions</a:t>
            </a:r>
          </a:p>
          <a:p>
            <a:pPr lvl="1"/>
            <a:r>
              <a:rPr lang="en-US" dirty="0" smtClean="0"/>
              <a:t>You make sure everyone understands directions, ideas</a:t>
            </a:r>
          </a:p>
          <a:p>
            <a:pPr lvl="1"/>
            <a:r>
              <a:rPr lang="en-US" dirty="0" smtClean="0"/>
              <a:t>You are the only one who comes up to the teacher during group time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48</TotalTime>
  <Words>460</Words>
  <Application>Microsoft Office PowerPoint</Application>
  <PresentationFormat>On-screen Show (4:3)</PresentationFormat>
  <Paragraphs>90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Equity</vt:lpstr>
      <vt:lpstr>Cooperative Learning Ideas</vt:lpstr>
      <vt:lpstr>Theory: We all depend on each other</vt:lpstr>
      <vt:lpstr>Theory:</vt:lpstr>
      <vt:lpstr>How Tos:</vt:lpstr>
      <vt:lpstr>How Tos:</vt:lpstr>
      <vt:lpstr>Interpersonal Skills Needed</vt:lpstr>
      <vt:lpstr>Interpersonal skills: leadership</vt:lpstr>
      <vt:lpstr>Interpersonal skills: Trust</vt:lpstr>
      <vt:lpstr>Interpersonal skills: Communication</vt:lpstr>
      <vt:lpstr>How Tos: Group Process</vt:lpstr>
      <vt:lpstr>Sample cooperative learning plan</vt:lpstr>
      <vt:lpstr>Sample cooperative learning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Cooperative Learning Ideas</dc:title>
  <dc:creator>michael rospenda</dc:creator>
  <cp:lastModifiedBy>michael rospenda</cp:lastModifiedBy>
  <cp:revision>9</cp:revision>
  <dcterms:created xsi:type="dcterms:W3CDTF">2009-08-10T18:34:06Z</dcterms:created>
  <dcterms:modified xsi:type="dcterms:W3CDTF">2009-08-25T00:23:20Z</dcterms:modified>
</cp:coreProperties>
</file>